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72" r:id="rId4"/>
    <p:sldId id="271" r:id="rId5"/>
    <p:sldId id="257" r:id="rId6"/>
    <p:sldId id="258" r:id="rId7"/>
    <p:sldId id="264" r:id="rId8"/>
    <p:sldId id="263" r:id="rId9"/>
    <p:sldId id="268" r:id="rId10"/>
    <p:sldId id="269" r:id="rId11"/>
    <p:sldId id="265" r:id="rId12"/>
    <p:sldId id="266" r:id="rId13"/>
    <p:sldId id="270" r:id="rId14"/>
    <p:sldId id="267" r:id="rId15"/>
    <p:sldId id="26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62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96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171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664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79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139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21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85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113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56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80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71BAE6D-768E-4C92-A41C-E677268D0BCB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2F1FB1-3504-4BA0-B36D-12E59E2C90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88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1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1BA5D3-C9BF-4A28-99A6-6345F163D61F}"/>
              </a:ext>
            </a:extLst>
          </p:cNvPr>
          <p:cNvSpPr txBox="1">
            <a:spLocks/>
          </p:cNvSpPr>
          <p:nvPr/>
        </p:nvSpPr>
        <p:spPr>
          <a:xfrm>
            <a:off x="1524000" y="1845667"/>
            <a:ext cx="9144000" cy="41682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ko-KR" altLang="en-US" sz="6600" dirty="0">
                <a:solidFill>
                  <a:schemeClr val="accent6">
                    <a:lumMod val="7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영양사현장실습신청 </a:t>
            </a:r>
            <a:br>
              <a:rPr lang="en-US" altLang="ko-KR" sz="6600" dirty="0">
                <a:solidFill>
                  <a:schemeClr val="accent6">
                    <a:lumMod val="7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ko-KR" altLang="en-US" sz="6600" dirty="0">
                <a:solidFill>
                  <a:schemeClr val="accent6">
                    <a:lumMod val="7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전산입력 방법안내</a:t>
            </a:r>
          </a:p>
        </p:txBody>
      </p:sp>
    </p:spTree>
    <p:extLst>
      <p:ext uri="{BB962C8B-B14F-4D97-AF65-F5344CB8AC3E}">
        <p14:creationId xmlns:p14="http://schemas.microsoft.com/office/powerpoint/2010/main" val="3360541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ECC68DA6-4D57-4C44-BA5B-A3733204E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51" y="829449"/>
            <a:ext cx="11628926" cy="570250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2E949D8A-F79A-4B33-97EC-1510C48AF7F9}"/>
              </a:ext>
            </a:extLst>
          </p:cNvPr>
          <p:cNvSpPr/>
          <p:nvPr/>
        </p:nvSpPr>
        <p:spPr>
          <a:xfrm>
            <a:off x="310661" y="267068"/>
            <a:ext cx="8965916" cy="579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기간연장실습 대상자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신청서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기간연장사유서 업로드 필요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9DEE4F9-F3AE-4E1E-820F-7414FD53889F}"/>
              </a:ext>
            </a:extLst>
          </p:cNvPr>
          <p:cNvSpPr/>
          <p:nvPr/>
        </p:nvSpPr>
        <p:spPr>
          <a:xfrm>
            <a:off x="5961184" y="1890346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4171509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3EEEA68E-BE8D-40BC-91EB-9F69F5B06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1575866"/>
            <a:ext cx="11562251" cy="4894540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D856E35B-E24D-43C3-9A71-E6C07AB2624F}"/>
              </a:ext>
            </a:extLst>
          </p:cNvPr>
          <p:cNvSpPr/>
          <p:nvPr/>
        </p:nvSpPr>
        <p:spPr>
          <a:xfrm>
            <a:off x="328246" y="369249"/>
            <a:ext cx="9005992" cy="1156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실습기간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분할실습을 제외한 모든 실습대상자는 실습기간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차만 입력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61AD549-0423-42D6-9FD8-28B4A163631A}"/>
              </a:ext>
            </a:extLst>
          </p:cNvPr>
          <p:cNvSpPr/>
          <p:nvPr/>
        </p:nvSpPr>
        <p:spPr>
          <a:xfrm>
            <a:off x="5987561" y="2725616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2973028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506277F7-EA9D-4814-8B05-11FDA09FA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18" y="1622201"/>
            <a:ext cx="11535874" cy="4883374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C94FC9A9-65FC-4E36-9398-2A499FD23334}"/>
              </a:ext>
            </a:extLst>
          </p:cNvPr>
          <p:cNvSpPr/>
          <p:nvPr/>
        </p:nvSpPr>
        <p:spPr>
          <a:xfrm>
            <a:off x="328246" y="369249"/>
            <a:ext cx="7269939" cy="1156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6.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실습기관 재직여부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재직중인 실습기관에서 실습할 경우 </a:t>
            </a:r>
            <a:r>
              <a:rPr lang="en-US" altLang="ko-KR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Y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/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 외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N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27F18C88-9DE0-4757-86A0-105421E0FFFE}"/>
              </a:ext>
            </a:extLst>
          </p:cNvPr>
          <p:cNvSpPr/>
          <p:nvPr/>
        </p:nvSpPr>
        <p:spPr>
          <a:xfrm>
            <a:off x="5952391" y="2751992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1111449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E5B83392-BA85-456B-9A5B-7162F9A13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05" y="1433146"/>
            <a:ext cx="11669590" cy="502260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73938509-612A-4BD6-AA2D-480DBE362A16}"/>
              </a:ext>
            </a:extLst>
          </p:cNvPr>
          <p:cNvSpPr/>
          <p:nvPr/>
        </p:nvSpPr>
        <p:spPr>
          <a:xfrm>
            <a:off x="328246" y="369249"/>
            <a:ext cx="11707051" cy="579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재직중인 실습기관에서 실습 할 경우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신청서</a:t>
            </a:r>
            <a:r>
              <a:rPr lang="en-US" altLang="ko-KR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재직</a:t>
            </a:r>
            <a:r>
              <a:rPr lang="en-US" altLang="ko-KR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5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휴가증명서 업로드 필요</a:t>
            </a:r>
            <a:endParaRPr lang="en-US" altLang="ko-KR" sz="25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EE5032B-4872-4E52-8346-1414196A1276}"/>
              </a:ext>
            </a:extLst>
          </p:cNvPr>
          <p:cNvSpPr/>
          <p:nvPr/>
        </p:nvSpPr>
        <p:spPr>
          <a:xfrm>
            <a:off x="5917222" y="2259623"/>
            <a:ext cx="4290643" cy="193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1746886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BE3F2A8A-735F-45B7-8CBF-CB6AABB20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96" y="1661850"/>
            <a:ext cx="11504736" cy="4788773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F6B2BC42-F60F-4D06-A3A3-4D85E5002BE6}"/>
              </a:ext>
            </a:extLst>
          </p:cNvPr>
          <p:cNvSpPr/>
          <p:nvPr/>
        </p:nvSpPr>
        <p:spPr>
          <a:xfrm>
            <a:off x="328246" y="369249"/>
            <a:ext cx="6293711" cy="579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7.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실습지도 영양사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선임영양사 이름 작성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C10FC43-3531-4F61-AD81-63EA0F1824D9}"/>
              </a:ext>
            </a:extLst>
          </p:cNvPr>
          <p:cNvSpPr/>
          <p:nvPr/>
        </p:nvSpPr>
        <p:spPr>
          <a:xfrm>
            <a:off x="5934807" y="2690446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1009225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0BBC19-130F-40B2-AE3A-BFB78D707254}"/>
              </a:ext>
            </a:extLst>
          </p:cNvPr>
          <p:cNvSpPr txBox="1"/>
          <p:nvPr/>
        </p:nvSpPr>
        <p:spPr>
          <a:xfrm>
            <a:off x="348342" y="485662"/>
            <a:ext cx="11495315" cy="5886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실습신청서를 포함한 모든 서류 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: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그림자 지지 않도록 온라인 업로드</a:t>
            </a:r>
            <a:endParaRPr lang="en-US" altLang="ko-KR" sz="3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실습신청서는 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온라인으로만</a:t>
            </a:r>
            <a:r>
              <a:rPr lang="en-US" altLang="ko-KR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제출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: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지역대학으로 오프라인 제출하지 않음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- 2024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년부터 변경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실습일지</a:t>
            </a:r>
            <a:r>
              <a:rPr lang="en-US" altLang="ko-KR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바인더</a:t>
            </a:r>
            <a:r>
              <a:rPr lang="en-US" altLang="ko-KR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수령 </a:t>
            </a:r>
            <a:r>
              <a:rPr lang="en-US" altLang="ko-KR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32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지역대학 방문</a:t>
            </a:r>
            <a:endParaRPr lang="en-US" altLang="ko-KR" sz="32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영양사현장실습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OT :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학기만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!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진행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학기 실습 대상자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U-KNOU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캠퍼스 업로드 예정</a:t>
            </a:r>
            <a:endParaRPr lang="en-US" altLang="ko-KR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실습관련 문의 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dietician@mail.knou.ac.kr</a:t>
            </a:r>
          </a:p>
        </p:txBody>
      </p:sp>
    </p:spTree>
    <p:extLst>
      <p:ext uri="{BB962C8B-B14F-4D97-AF65-F5344CB8AC3E}">
        <p14:creationId xmlns:p14="http://schemas.microsoft.com/office/powerpoint/2010/main" val="4239735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65F2E07-B4C9-4D2B-AB5B-13EDA614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49" y="200024"/>
            <a:ext cx="21414447" cy="65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E2B1A0F4-DF7F-48CE-B148-54EA8C4975C9}"/>
              </a:ext>
            </a:extLst>
          </p:cNvPr>
          <p:cNvSpPr/>
          <p:nvPr/>
        </p:nvSpPr>
        <p:spPr>
          <a:xfrm>
            <a:off x="313765" y="5642313"/>
            <a:ext cx="11564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＃ 경로 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로그인 →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학사정보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→ </a:t>
            </a:r>
            <a:r>
              <a:rPr lang="en-US" altLang="ko-KR" sz="2800" b="1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MyKnou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학사정보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9825D8A-E594-40DB-9F8B-2F1A8C8C1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48" y="393607"/>
            <a:ext cx="11409269" cy="498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11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49C980CD-CC42-4743-8B27-6737F66D7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546" y="404446"/>
            <a:ext cx="8430907" cy="5389684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0D5243E8-1F4C-45DC-9C7F-47B10286A8C7}"/>
              </a:ext>
            </a:extLst>
          </p:cNvPr>
          <p:cNvSpPr/>
          <p:nvPr/>
        </p:nvSpPr>
        <p:spPr>
          <a:xfrm>
            <a:off x="313764" y="5930334"/>
            <a:ext cx="11564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＃ 경로 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→</a:t>
            </a:r>
            <a:r>
              <a:rPr lang="en-US" altLang="ko-KR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영양사현장실습</a:t>
            </a:r>
          </a:p>
        </p:txBody>
      </p:sp>
    </p:spTree>
    <p:extLst>
      <p:ext uri="{BB962C8B-B14F-4D97-AF65-F5344CB8AC3E}">
        <p14:creationId xmlns:p14="http://schemas.microsoft.com/office/powerpoint/2010/main" val="82769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B0FEC9F-0647-491A-8BF7-465BF7F57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22" y="1167123"/>
            <a:ext cx="7447085" cy="52230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D720F6-3D6C-4FF1-A01C-F524132B8653}"/>
              </a:ext>
            </a:extLst>
          </p:cNvPr>
          <p:cNvSpPr txBox="1"/>
          <p:nvPr/>
        </p:nvSpPr>
        <p:spPr>
          <a:xfrm>
            <a:off x="136462" y="311957"/>
            <a:ext cx="116628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&lt;</a:t>
            </a:r>
            <a:r>
              <a:rPr lang="ko-KR" altLang="en-US" sz="3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개인정보 수집 및 이용에 대한 동의</a:t>
            </a:r>
            <a:r>
              <a:rPr lang="en-US" altLang="ko-KR" sz="3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&gt;</a:t>
            </a:r>
            <a:r>
              <a:rPr lang="ko-KR" altLang="en-US" sz="3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팝업 생성</a:t>
            </a:r>
            <a:endParaRPr lang="en-US" altLang="ko-KR" sz="3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40D29D5-9FE8-4F65-8A58-F895952A173F}"/>
              </a:ext>
            </a:extLst>
          </p:cNvPr>
          <p:cNvSpPr/>
          <p:nvPr/>
        </p:nvSpPr>
        <p:spPr>
          <a:xfrm>
            <a:off x="6096000" y="4686300"/>
            <a:ext cx="1535723" cy="3604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8278C13-27B4-475C-8EC4-79B19AAB97F4}"/>
              </a:ext>
            </a:extLst>
          </p:cNvPr>
          <p:cNvSpPr/>
          <p:nvPr/>
        </p:nvSpPr>
        <p:spPr>
          <a:xfrm>
            <a:off x="6096000" y="5500353"/>
            <a:ext cx="1535723" cy="3604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2F323EB-97B9-4C6D-9ED6-863D29AACE5F}"/>
              </a:ext>
            </a:extLst>
          </p:cNvPr>
          <p:cNvSpPr/>
          <p:nvPr/>
        </p:nvSpPr>
        <p:spPr>
          <a:xfrm>
            <a:off x="2731477" y="6039264"/>
            <a:ext cx="2693377" cy="3509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147436-C420-4E62-ADC6-68523DF7A07C}"/>
              </a:ext>
            </a:extLst>
          </p:cNvPr>
          <p:cNvSpPr txBox="1"/>
          <p:nvPr/>
        </p:nvSpPr>
        <p:spPr>
          <a:xfrm>
            <a:off x="7754815" y="4651131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동의함 체크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9D95C6-907C-43D1-8383-025D103F6CA3}"/>
              </a:ext>
            </a:extLst>
          </p:cNvPr>
          <p:cNvSpPr txBox="1"/>
          <p:nvPr/>
        </p:nvSpPr>
        <p:spPr>
          <a:xfrm>
            <a:off x="7797311" y="5491506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동의함 체크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CA1EB2-C20E-432C-9C54-745F12FDDFD6}"/>
              </a:ext>
            </a:extLst>
          </p:cNvPr>
          <p:cNvSpPr txBox="1"/>
          <p:nvPr/>
        </p:nvSpPr>
        <p:spPr>
          <a:xfrm>
            <a:off x="5603631" y="6020859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네모 박스 체크  → 확인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31DB1A-D6E0-463E-A1D0-D3DB976B559E}"/>
              </a:ext>
            </a:extLst>
          </p:cNvPr>
          <p:cNvSpPr txBox="1"/>
          <p:nvPr/>
        </p:nvSpPr>
        <p:spPr>
          <a:xfrm>
            <a:off x="7916007" y="1498637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※ </a:t>
            </a:r>
            <a:r>
              <a:rPr lang="ko-KR" altLang="en-US" dirty="0"/>
              <a:t>동의하지 않을 경우</a:t>
            </a:r>
            <a:endParaRPr lang="en-US" altLang="ko-KR" dirty="0"/>
          </a:p>
          <a:p>
            <a:r>
              <a:rPr lang="ko-KR" altLang="en-US" dirty="0"/>
              <a:t>→ 실습신청서</a:t>
            </a:r>
            <a:r>
              <a:rPr lang="en-US" altLang="ko-KR" dirty="0"/>
              <a:t> </a:t>
            </a:r>
            <a:r>
              <a:rPr lang="ko-KR" altLang="en-US" dirty="0"/>
              <a:t>제출 불가</a:t>
            </a:r>
          </a:p>
        </p:txBody>
      </p:sp>
    </p:spTree>
    <p:extLst>
      <p:ext uri="{BB962C8B-B14F-4D97-AF65-F5344CB8AC3E}">
        <p14:creationId xmlns:p14="http://schemas.microsoft.com/office/powerpoint/2010/main" val="4000840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8FA445-EC57-4400-BD12-CD461244C457}"/>
              </a:ext>
            </a:extLst>
          </p:cNvPr>
          <p:cNvSpPr txBox="1"/>
          <p:nvPr/>
        </p:nvSpPr>
        <p:spPr>
          <a:xfrm>
            <a:off x="365061" y="286405"/>
            <a:ext cx="11918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본인 정보 확인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학번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이름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1BA20F3-F51B-46CF-9FC1-A53884DBAA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55" t="11766" b="39872"/>
          <a:stretch/>
        </p:blipFill>
        <p:spPr>
          <a:xfrm>
            <a:off x="1348154" y="1204546"/>
            <a:ext cx="9495692" cy="516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41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8FA445-EC57-4400-BD12-CD461244C457}"/>
              </a:ext>
            </a:extLst>
          </p:cNvPr>
          <p:cNvSpPr txBox="1"/>
          <p:nvPr/>
        </p:nvSpPr>
        <p:spPr>
          <a:xfrm>
            <a:off x="331998" y="387339"/>
            <a:ext cx="9088016" cy="63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추가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버튼 클릭 후 아래 내용 입력</a:t>
            </a:r>
            <a:endParaRPr lang="en-US" altLang="ko-KR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60A5E683-A49F-4DB8-AACB-CA2160A238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56" t="58718"/>
          <a:stretch/>
        </p:blipFill>
        <p:spPr>
          <a:xfrm>
            <a:off x="1208247" y="1556238"/>
            <a:ext cx="9775505" cy="454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8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0317898-218E-4BC6-8EC6-97F234873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30" y="1687196"/>
            <a:ext cx="11537340" cy="490300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5EA02D15-5BA8-4B7B-885E-2F1D1840CD8E}"/>
              </a:ext>
            </a:extLst>
          </p:cNvPr>
          <p:cNvSpPr/>
          <p:nvPr/>
        </p:nvSpPr>
        <p:spPr>
          <a:xfrm>
            <a:off x="328246" y="369249"/>
            <a:ext cx="10099240" cy="1156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실습유형 입력방법 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- 1, 2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학기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정규실습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   -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여름방학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사전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사전실습 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B215092-24EC-466F-B3D4-A8E90614CEBE}"/>
              </a:ext>
            </a:extLst>
          </p:cNvPr>
          <p:cNvSpPr/>
          <p:nvPr/>
        </p:nvSpPr>
        <p:spPr>
          <a:xfrm>
            <a:off x="5882053" y="2795954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489534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4FECC0D1-75E4-415F-B560-EF24EDFDC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631" y="2321169"/>
            <a:ext cx="9910738" cy="4179529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4FD0E2A8-A24D-4F35-8DC9-5E5446B90D58}"/>
              </a:ext>
            </a:extLst>
          </p:cNvPr>
          <p:cNvSpPr/>
          <p:nvPr/>
        </p:nvSpPr>
        <p:spPr>
          <a:xfrm>
            <a:off x="325314" y="286963"/>
            <a:ext cx="11541369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실습유형 입력방법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 외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연속 실습하는 경우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5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특이사항없음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분할실습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 사유로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연속 실습 불가한 경우로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+ 1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실습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              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기간연장실습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 사유로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8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시간 실습이 불가능한 경우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4E20F23C-2DB2-4738-9433-4E3D68AAC425}"/>
              </a:ext>
            </a:extLst>
          </p:cNvPr>
          <p:cNvSpPr/>
          <p:nvPr/>
        </p:nvSpPr>
        <p:spPr>
          <a:xfrm>
            <a:off x="5961184" y="3279530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286885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D8DDCA2A-AE28-4557-8222-72192157C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15" y="922462"/>
            <a:ext cx="11460153" cy="5606926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91F796EA-C309-40C0-AAB8-801E9EFA7E4F}"/>
              </a:ext>
            </a:extLst>
          </p:cNvPr>
          <p:cNvSpPr/>
          <p:nvPr/>
        </p:nvSpPr>
        <p:spPr>
          <a:xfrm>
            <a:off x="310661" y="302236"/>
            <a:ext cx="8324715" cy="579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분할실습 대상자 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신청서</a:t>
            </a:r>
            <a:r>
              <a:rPr lang="en-US" altLang="ko-KR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5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분할실습사유서 업로드 필요</a:t>
            </a:r>
            <a:endParaRPr lang="en-US" altLang="ko-KR" sz="25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AE6818C2-9BFE-4A81-AA31-E4896A20F479}"/>
              </a:ext>
            </a:extLst>
          </p:cNvPr>
          <p:cNvSpPr/>
          <p:nvPr/>
        </p:nvSpPr>
        <p:spPr>
          <a:xfrm>
            <a:off x="5917222" y="1925515"/>
            <a:ext cx="4290643" cy="2989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분할실습은 실습기간 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</a:t>
            </a:r>
            <a:r>
              <a:rPr lang="en-US" altLang="ko-KR" sz="1400" dirty="0">
                <a:solidFill>
                  <a:schemeClr val="tx1"/>
                </a:solidFill>
                <a:latin typeface="+mj-ea"/>
                <a:ea typeface="+mj-ea"/>
              </a:rPr>
              <a:t>, 2</a:t>
            </a:r>
            <a:r>
              <a:rPr lang="ko-KR" altLang="en-US" sz="1400" dirty="0">
                <a:solidFill>
                  <a:schemeClr val="tx1"/>
                </a:solidFill>
                <a:latin typeface="+mj-ea"/>
                <a:ea typeface="+mj-ea"/>
              </a:rPr>
              <a:t>차를 나눠서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4079652236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기본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기본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기본</Template>
  <TotalTime>150</TotalTime>
  <Words>336</Words>
  <Application>Microsoft Office PowerPoint</Application>
  <PresentationFormat>와이드스크린</PresentationFormat>
  <Paragraphs>40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HY헤드라인M</vt:lpstr>
      <vt:lpstr>맑은 고딕</vt:lpstr>
      <vt:lpstr>Corbel</vt:lpstr>
      <vt:lpstr>기본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knou_user</dc:creator>
  <cp:lastModifiedBy>정형숙</cp:lastModifiedBy>
  <cp:revision>26</cp:revision>
  <dcterms:created xsi:type="dcterms:W3CDTF">2023-03-03T02:21:58Z</dcterms:created>
  <dcterms:modified xsi:type="dcterms:W3CDTF">2025-01-13T07:56:11Z</dcterms:modified>
</cp:coreProperties>
</file>